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42" autoAdjust="0"/>
    <p:restoredTop sz="94660"/>
  </p:normalViewPr>
  <p:slideViewPr>
    <p:cSldViewPr>
      <p:cViewPr>
        <p:scale>
          <a:sx n="73" d="100"/>
          <a:sy n="73" d="100"/>
        </p:scale>
        <p:origin x="-1524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9/27/2023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00" y="680400"/>
            <a:ext cx="2539286" cy="2520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34852" y="680400"/>
            <a:ext cx="3194181" cy="2520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172200" y="680400"/>
            <a:ext cx="2836364" cy="2520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28600" y="3880800"/>
            <a:ext cx="2246358" cy="2520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68536" y="3880800"/>
            <a:ext cx="3360000" cy="2520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874783" y="3880800"/>
            <a:ext cx="2293928" cy="2520000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52400" y="228600"/>
            <a:ext cx="64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HX711 Amplifier module advanced modifications</a:t>
            </a:r>
            <a:endParaRPr lang="en-GB" b="1" dirty="0"/>
          </a:p>
        </p:txBody>
      </p:sp>
      <p:sp>
        <p:nvSpPr>
          <p:cNvPr id="12" name="TextBox 11"/>
          <p:cNvSpPr txBox="1"/>
          <p:nvPr/>
        </p:nvSpPr>
        <p:spPr>
          <a:xfrm>
            <a:off x="152400" y="3352800"/>
            <a:ext cx="6480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NAU7802 Amplifier module advanced modifications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426793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07555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273657" y="0"/>
            <a:ext cx="3641743" cy="6858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6222" y="3810000"/>
            <a:ext cx="5237778" cy="2590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20807" y="228600"/>
            <a:ext cx="3003593" cy="3488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000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10</Words>
  <Application>Microsoft Office PowerPoint</Application>
  <PresentationFormat>On-screen Show (4:3)</PresentationFormat>
  <Paragraphs>2</Paragraphs>
  <Slides>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4" baseType="lpstr"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</dc:creator>
  <cp:lastModifiedBy>Richard Hodgkinson</cp:lastModifiedBy>
  <cp:revision>57</cp:revision>
  <dcterms:created xsi:type="dcterms:W3CDTF">2006-08-16T00:00:00Z</dcterms:created>
  <dcterms:modified xsi:type="dcterms:W3CDTF">2023-09-27T14:42:41Z</dcterms:modified>
</cp:coreProperties>
</file>

<file path=docProps/thumbnail.jpeg>
</file>